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1303-49FD-4A8C-A9D7-E45A62504B8E}" type="datetimeFigureOut">
              <a:rPr lang="ko-KR" altLang="en-US" smtClean="0"/>
              <a:pPr/>
              <a:t>2012-03-27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D36F-D7AA-4640-825D-F3E174C3F6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69439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1303-49FD-4A8C-A9D7-E45A62504B8E}" type="datetimeFigureOut">
              <a:rPr lang="ko-KR" altLang="en-US" smtClean="0"/>
              <a:pPr/>
              <a:t>2012-03-27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D36F-D7AA-4640-825D-F3E174C3F6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9425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1303-49FD-4A8C-A9D7-E45A62504B8E}" type="datetimeFigureOut">
              <a:rPr lang="ko-KR" altLang="en-US" smtClean="0"/>
              <a:pPr/>
              <a:t>2012-03-27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D36F-D7AA-4640-825D-F3E174C3F6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90517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1303-49FD-4A8C-A9D7-E45A62504B8E}" type="datetimeFigureOut">
              <a:rPr lang="ko-KR" altLang="en-US" smtClean="0"/>
              <a:pPr/>
              <a:t>2012-03-27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D36F-D7AA-4640-825D-F3E174C3F6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8918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1303-49FD-4A8C-A9D7-E45A62504B8E}" type="datetimeFigureOut">
              <a:rPr lang="ko-KR" altLang="en-US" smtClean="0"/>
              <a:pPr/>
              <a:t>2012-03-27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D36F-D7AA-4640-825D-F3E174C3F6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83804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1303-49FD-4A8C-A9D7-E45A62504B8E}" type="datetimeFigureOut">
              <a:rPr lang="ko-KR" altLang="en-US" smtClean="0"/>
              <a:pPr/>
              <a:t>2012-03-27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D36F-D7AA-4640-825D-F3E174C3F6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3298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1303-49FD-4A8C-A9D7-E45A62504B8E}" type="datetimeFigureOut">
              <a:rPr lang="ko-KR" altLang="en-US" smtClean="0"/>
              <a:pPr/>
              <a:t>2012-03-27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D36F-D7AA-4640-825D-F3E174C3F6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45113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1303-49FD-4A8C-A9D7-E45A62504B8E}" type="datetimeFigureOut">
              <a:rPr lang="ko-KR" altLang="en-US" smtClean="0"/>
              <a:pPr/>
              <a:t>2012-03-27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D36F-D7AA-4640-825D-F3E174C3F6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5818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1303-49FD-4A8C-A9D7-E45A62504B8E}" type="datetimeFigureOut">
              <a:rPr lang="ko-KR" altLang="en-US" smtClean="0"/>
              <a:pPr/>
              <a:t>2012-03-27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D36F-D7AA-4640-825D-F3E174C3F6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29419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1303-49FD-4A8C-A9D7-E45A62504B8E}" type="datetimeFigureOut">
              <a:rPr lang="ko-KR" altLang="en-US" smtClean="0"/>
              <a:pPr/>
              <a:t>2012-03-27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D36F-D7AA-4640-825D-F3E174C3F6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17346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1303-49FD-4A8C-A9D7-E45A62504B8E}" type="datetimeFigureOut">
              <a:rPr lang="ko-KR" altLang="en-US" smtClean="0"/>
              <a:pPr/>
              <a:t>2012-03-27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D36F-D7AA-4640-825D-F3E174C3F6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343107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91303-49FD-4A8C-A9D7-E45A62504B8E}" type="datetimeFigureOut">
              <a:rPr lang="ko-KR" altLang="en-US" smtClean="0"/>
              <a:pPr/>
              <a:t>2012-03-27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ED36F-D7AA-4640-825D-F3E174C3F6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8591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6156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1186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0770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271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 7</dc:creator>
  <cp:lastModifiedBy>USER</cp:lastModifiedBy>
  <cp:revision>5</cp:revision>
  <dcterms:created xsi:type="dcterms:W3CDTF">2012-03-27T04:32:22Z</dcterms:created>
  <dcterms:modified xsi:type="dcterms:W3CDTF">2012-03-27T10:42:22Z</dcterms:modified>
</cp:coreProperties>
</file>